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61" r:id="rId4"/>
    <p:sldId id="295" r:id="rId5"/>
    <p:sldId id="296" r:id="rId6"/>
    <p:sldId id="268" r:id="rId7"/>
    <p:sldId id="257" r:id="rId8"/>
    <p:sldId id="259" r:id="rId9"/>
    <p:sldId id="258" r:id="rId10"/>
    <p:sldId id="263" r:id="rId11"/>
    <p:sldId id="264" r:id="rId12"/>
    <p:sldId id="265" r:id="rId13"/>
    <p:sldId id="267" r:id="rId14"/>
    <p:sldId id="294" r:id="rId15"/>
    <p:sldId id="293" r:id="rId16"/>
    <p:sldId id="292" r:id="rId17"/>
    <p:sldId id="275" r:id="rId18"/>
    <p:sldId id="272" r:id="rId19"/>
    <p:sldId id="274" r:id="rId20"/>
    <p:sldId id="273" r:id="rId21"/>
    <p:sldId id="29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B55BEF-FE88-47D5-9202-207AC964AF3B}">
          <p14:sldIdLst>
            <p14:sldId id="256"/>
            <p14:sldId id="262"/>
            <p14:sldId id="261"/>
            <p14:sldId id="295"/>
            <p14:sldId id="296"/>
            <p14:sldId id="268"/>
            <p14:sldId id="257"/>
            <p14:sldId id="259"/>
            <p14:sldId id="258"/>
            <p14:sldId id="263"/>
            <p14:sldId id="264"/>
            <p14:sldId id="265"/>
            <p14:sldId id="267"/>
            <p14:sldId id="294"/>
            <p14:sldId id="293"/>
          </p14:sldIdLst>
        </p14:section>
        <p14:section name="Client-Diagrams" id="{29EA615D-31EC-410A-9B5D-1A0F5E13B24D}">
          <p14:sldIdLst>
            <p14:sldId id="292"/>
            <p14:sldId id="275"/>
            <p14:sldId id="272"/>
            <p14:sldId id="274"/>
            <p14:sldId id="273"/>
          </p14:sldIdLst>
        </p14:section>
        <p14:section name="Server-Diagrams" id="{377C9B8E-883A-4F74-9B9C-0E66884931C7}">
          <p14:sldIdLst>
            <p14:sldId id="291"/>
          </p14:sldIdLst>
        </p14:section>
        <p14:section name="Board Snapshots" id="{58587C1F-B4A3-4E45-92E2-8D05500A12C6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62378" autoAdjust="0"/>
  </p:normalViewPr>
  <p:slideViewPr>
    <p:cSldViewPr snapToGrid="0">
      <p:cViewPr varScale="1">
        <p:scale>
          <a:sx n="51" d="100"/>
          <a:sy n="51" d="100"/>
        </p:scale>
        <p:origin x="118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EC304-BDB3-451F-BC18-0D0CC430C242}" type="doc">
      <dgm:prSet loTypeId="urn:microsoft.com/office/officeart/2008/layout/AlternatingHexagons" loCatId="list" qsTypeId="urn:microsoft.com/office/officeart/2005/8/quickstyle/3d6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BA842E1-DDA0-497E-9D96-D79245C6BEBA}">
      <dgm:prSet phldrT="[Text]"/>
      <dgm:spPr/>
      <dgm:t>
        <a:bodyPr/>
        <a:lstStyle/>
        <a:p>
          <a:r>
            <a:rPr lang="en-US" dirty="0" smtClean="0"/>
            <a:t>Java Beans</a:t>
          </a:r>
          <a:endParaRPr lang="en-US" dirty="0"/>
        </a:p>
      </dgm:t>
    </dgm:pt>
    <dgm:pt modelId="{9236ECF9-730A-4EEA-B476-514141EADADC}" type="parTrans" cxnId="{B4EC7D34-043F-4270-A524-C530AF49ABC0}">
      <dgm:prSet/>
      <dgm:spPr/>
      <dgm:t>
        <a:bodyPr/>
        <a:lstStyle/>
        <a:p>
          <a:endParaRPr lang="en-US"/>
        </a:p>
      </dgm:t>
    </dgm:pt>
    <dgm:pt modelId="{32570DC8-618A-4243-9C0D-408A167B531B}" type="sibTrans" cxnId="{B4EC7D34-043F-4270-A524-C530AF49ABC0}">
      <dgm:prSet/>
      <dgm:spPr/>
      <dgm:t>
        <a:bodyPr/>
        <a:lstStyle/>
        <a:p>
          <a:r>
            <a:rPr lang="en-US" dirty="0" smtClean="0"/>
            <a:t>Java Collections</a:t>
          </a:r>
          <a:endParaRPr lang="en-US" dirty="0"/>
        </a:p>
      </dgm:t>
    </dgm:pt>
    <dgm:pt modelId="{9BA515D1-4203-489C-BD95-111FCC8572F1}">
      <dgm:prSet phldrT="[Text]"/>
      <dgm:spPr/>
      <dgm:t>
        <a:bodyPr/>
        <a:lstStyle/>
        <a:p>
          <a:r>
            <a:rPr lang="en-US" dirty="0" smtClean="0"/>
            <a:t>JSON</a:t>
          </a:r>
          <a:endParaRPr lang="en-US" dirty="0"/>
        </a:p>
      </dgm:t>
    </dgm:pt>
    <dgm:pt modelId="{FCE2C55F-457D-4A36-8E1F-D05216DBA6A7}" type="parTrans" cxnId="{77C595F7-E13C-4EF4-8021-E4C0B0920D7F}">
      <dgm:prSet/>
      <dgm:spPr/>
      <dgm:t>
        <a:bodyPr/>
        <a:lstStyle/>
        <a:p>
          <a:endParaRPr lang="en-US"/>
        </a:p>
      </dgm:t>
    </dgm:pt>
    <dgm:pt modelId="{8D9C369B-2CA1-4642-A58B-B8BFC38A1C61}" type="sibTrans" cxnId="{77C595F7-E13C-4EF4-8021-E4C0B0920D7F}">
      <dgm:prSet/>
      <dgm:spPr/>
      <dgm:t>
        <a:bodyPr/>
        <a:lstStyle/>
        <a:p>
          <a:r>
            <a:rPr lang="en-US" dirty="0" smtClean="0"/>
            <a:t>Socket IO</a:t>
          </a:r>
          <a:endParaRPr lang="en-US" dirty="0"/>
        </a:p>
      </dgm:t>
    </dgm:pt>
    <dgm:pt modelId="{E14EB886-1D77-44C1-8B41-FFA269958B59}">
      <dgm:prSet phldrT="[Text]"/>
      <dgm:spPr/>
      <dgm:t>
        <a:bodyPr/>
        <a:lstStyle/>
        <a:p>
          <a:r>
            <a:rPr lang="en-US" dirty="0" smtClean="0"/>
            <a:t>Testing</a:t>
          </a:r>
        </a:p>
        <a:p>
          <a:r>
            <a:rPr lang="en-US" dirty="0" smtClean="0"/>
            <a:t>(JUNIT)</a:t>
          </a:r>
          <a:endParaRPr lang="en-US" dirty="0"/>
        </a:p>
      </dgm:t>
    </dgm:pt>
    <dgm:pt modelId="{A99CBEAD-CECB-41EC-B3CE-508CAEB9AB4F}" type="parTrans" cxnId="{D6BE519A-4AE4-4C88-928C-B1399118C9CA}">
      <dgm:prSet/>
      <dgm:spPr/>
      <dgm:t>
        <a:bodyPr/>
        <a:lstStyle/>
        <a:p>
          <a:endParaRPr lang="en-US"/>
        </a:p>
      </dgm:t>
    </dgm:pt>
    <dgm:pt modelId="{77E17FB7-EAEA-41E3-88AE-4FD59D9B2EC9}" type="sibTrans" cxnId="{D6BE519A-4AE4-4C88-928C-B1399118C9CA}">
      <dgm:prSet/>
      <dgm:spPr/>
      <dgm:t>
        <a:bodyPr/>
        <a:lstStyle/>
        <a:p>
          <a:r>
            <a:rPr lang="en-US" dirty="0" smtClean="0"/>
            <a:t>UML</a:t>
          </a:r>
          <a:endParaRPr lang="en-US" dirty="0"/>
        </a:p>
      </dgm:t>
    </dgm:pt>
    <dgm:pt modelId="{ECD56FCD-F66F-473B-933B-66CC95168AC8}">
      <dgm:prSet phldrT="[Text]"/>
      <dgm:spPr/>
      <dgm:t>
        <a:bodyPr/>
        <a:lstStyle/>
        <a:p>
          <a:r>
            <a:rPr lang="en-US" dirty="0" smtClean="0"/>
            <a:t>Hibernate</a:t>
          </a:r>
          <a:endParaRPr lang="en-US" dirty="0"/>
        </a:p>
      </dgm:t>
    </dgm:pt>
    <dgm:pt modelId="{AC935CC6-7CFB-424B-9527-82E3888D2DC1}" type="parTrans" cxnId="{9F1294DA-0613-47F1-A81C-A5D4E70E6D4A}">
      <dgm:prSet/>
      <dgm:spPr/>
      <dgm:t>
        <a:bodyPr/>
        <a:lstStyle/>
        <a:p>
          <a:endParaRPr lang="en-US"/>
        </a:p>
      </dgm:t>
    </dgm:pt>
    <dgm:pt modelId="{92447E1C-CA1E-445C-8E60-FC4520221CA8}" type="sibTrans" cxnId="{9F1294DA-0613-47F1-A81C-A5D4E70E6D4A}">
      <dgm:prSet/>
      <dgm:spPr/>
      <dgm:t>
        <a:bodyPr/>
        <a:lstStyle/>
        <a:p>
          <a:r>
            <a:rPr lang="en-US" dirty="0" smtClean="0"/>
            <a:t>Modern Software Designs</a:t>
          </a:r>
          <a:endParaRPr lang="en-US" dirty="0"/>
        </a:p>
      </dgm:t>
    </dgm:pt>
    <dgm:pt modelId="{07C34119-DA71-40CE-89B6-22B1AE099097}">
      <dgm:prSet phldrT="[Text]"/>
      <dgm:spPr/>
      <dgm:t>
        <a:bodyPr/>
        <a:lstStyle/>
        <a:p>
          <a:pPr algn="l"/>
          <a:r>
            <a:rPr lang="en-US" dirty="0" smtClean="0"/>
            <a:t>Model</a:t>
          </a:r>
        </a:p>
        <a:p>
          <a:pPr algn="l"/>
          <a:r>
            <a:rPr lang="en-US" dirty="0" smtClean="0"/>
            <a:t>View</a:t>
          </a:r>
        </a:p>
        <a:p>
          <a:pPr algn="l"/>
          <a:r>
            <a:rPr lang="en-US" dirty="0" smtClean="0"/>
            <a:t>Controller</a:t>
          </a:r>
          <a:endParaRPr lang="en-US" dirty="0"/>
        </a:p>
      </dgm:t>
    </dgm:pt>
    <dgm:pt modelId="{8FE653A6-7B9F-4530-8305-8C2841E8F3EC}" type="parTrans" cxnId="{B8038481-BCBA-480D-A716-7A784F6A275E}">
      <dgm:prSet/>
      <dgm:spPr/>
      <dgm:t>
        <a:bodyPr/>
        <a:lstStyle/>
        <a:p>
          <a:endParaRPr lang="en-US"/>
        </a:p>
      </dgm:t>
    </dgm:pt>
    <dgm:pt modelId="{6CF080E6-231D-4244-B4B4-57682E90BFCC}" type="sibTrans" cxnId="{B8038481-BCBA-480D-A716-7A784F6A275E}">
      <dgm:prSet/>
      <dgm:spPr/>
      <dgm:t>
        <a:bodyPr/>
        <a:lstStyle/>
        <a:p>
          <a:r>
            <a:rPr lang="en-US" dirty="0" smtClean="0"/>
            <a:t>Android HTTP</a:t>
          </a:r>
          <a:endParaRPr lang="en-US" dirty="0"/>
        </a:p>
      </dgm:t>
    </dgm:pt>
    <dgm:pt modelId="{B58C59D1-69EC-4435-A507-A9FA030426A6}">
      <dgm:prSet phldrT="[Text]"/>
      <dgm:spPr/>
      <dgm:t>
        <a:bodyPr/>
        <a:lstStyle/>
        <a:p>
          <a:r>
            <a:rPr lang="en-US" dirty="0" smtClean="0"/>
            <a:t>Android UI</a:t>
          </a:r>
          <a:endParaRPr lang="en-US" dirty="0"/>
        </a:p>
      </dgm:t>
    </dgm:pt>
    <dgm:pt modelId="{6B479CB8-A638-4FA4-8EB2-F4A8DDB44678}" type="parTrans" cxnId="{141AF395-8FD1-457D-AA2D-A1F246773B64}">
      <dgm:prSet/>
      <dgm:spPr/>
      <dgm:t>
        <a:bodyPr/>
        <a:lstStyle/>
        <a:p>
          <a:endParaRPr lang="en-US"/>
        </a:p>
      </dgm:t>
    </dgm:pt>
    <dgm:pt modelId="{B4142C9A-5618-4592-84AE-1A588E346B81}" type="sibTrans" cxnId="{141AF395-8FD1-457D-AA2D-A1F246773B64}">
      <dgm:prSet/>
      <dgm:spPr/>
      <dgm:t>
        <a:bodyPr/>
        <a:lstStyle/>
        <a:p>
          <a:r>
            <a:rPr lang="en-US" dirty="0" smtClean="0"/>
            <a:t>Parallel Processing</a:t>
          </a:r>
          <a:endParaRPr lang="en-US" dirty="0"/>
        </a:p>
      </dgm:t>
    </dgm:pt>
    <dgm:pt modelId="{1D9A3339-6B0D-4362-990A-65F267E1F3E0}" type="pres">
      <dgm:prSet presAssocID="{C84EC304-BDB3-451F-BC18-0D0CC430C24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A63D60E-E58D-41C8-8674-FE49B1975561}" type="pres">
      <dgm:prSet presAssocID="{EBA842E1-DDA0-497E-9D96-D79245C6BEBA}" presName="composite" presStyleCnt="0"/>
      <dgm:spPr/>
    </dgm:pt>
    <dgm:pt modelId="{BC09E0AE-CA8D-4A2B-AF33-F7365031B6B2}" type="pres">
      <dgm:prSet presAssocID="{EBA842E1-DDA0-497E-9D96-D79245C6BEBA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42F69-E9FE-4F51-BE8E-7DB0A7842C8E}" type="pres">
      <dgm:prSet presAssocID="{EBA842E1-DDA0-497E-9D96-D79245C6BEBA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AA7E4-C031-4327-AB1C-2E3053A9BCD7}" type="pres">
      <dgm:prSet presAssocID="{EBA842E1-DDA0-497E-9D96-D79245C6BEBA}" presName="BalanceSpacing" presStyleCnt="0"/>
      <dgm:spPr/>
    </dgm:pt>
    <dgm:pt modelId="{3C214E0F-2302-4477-9ECB-2716C58A99E8}" type="pres">
      <dgm:prSet presAssocID="{EBA842E1-DDA0-497E-9D96-D79245C6BEBA}" presName="BalanceSpacing1" presStyleCnt="0"/>
      <dgm:spPr/>
    </dgm:pt>
    <dgm:pt modelId="{5040396E-9943-45D5-A13D-CF5A6FFA9AE0}" type="pres">
      <dgm:prSet presAssocID="{32570DC8-618A-4243-9C0D-408A167B531B}" presName="Accent1Text" presStyleLbl="node1" presStyleIdx="1" presStyleCnt="12"/>
      <dgm:spPr/>
      <dgm:t>
        <a:bodyPr/>
        <a:lstStyle/>
        <a:p>
          <a:endParaRPr lang="en-US"/>
        </a:p>
      </dgm:t>
    </dgm:pt>
    <dgm:pt modelId="{4A5ABA40-63CB-4873-AA15-08DEC20DF571}" type="pres">
      <dgm:prSet presAssocID="{32570DC8-618A-4243-9C0D-408A167B531B}" presName="spaceBetweenRectangles" presStyleCnt="0"/>
      <dgm:spPr/>
    </dgm:pt>
    <dgm:pt modelId="{7844A2ED-72E3-4633-B082-04A6FABB01B5}" type="pres">
      <dgm:prSet presAssocID="{9BA515D1-4203-489C-BD95-111FCC8572F1}" presName="composite" presStyleCnt="0"/>
      <dgm:spPr/>
    </dgm:pt>
    <dgm:pt modelId="{8BF7D5C2-809F-42B3-AC34-A9E8489A2573}" type="pres">
      <dgm:prSet presAssocID="{9BA515D1-4203-489C-BD95-111FCC8572F1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D855B-333E-4289-B482-E95FA9FD72B2}" type="pres">
      <dgm:prSet presAssocID="{9BA515D1-4203-489C-BD95-111FCC8572F1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30697-AE37-40C4-A63B-66ABFEC3B781}" type="pres">
      <dgm:prSet presAssocID="{9BA515D1-4203-489C-BD95-111FCC8572F1}" presName="BalanceSpacing" presStyleCnt="0"/>
      <dgm:spPr/>
    </dgm:pt>
    <dgm:pt modelId="{C01191B1-4CD5-4542-8884-AA713BFD5C80}" type="pres">
      <dgm:prSet presAssocID="{9BA515D1-4203-489C-BD95-111FCC8572F1}" presName="BalanceSpacing1" presStyleCnt="0"/>
      <dgm:spPr/>
    </dgm:pt>
    <dgm:pt modelId="{7C0BADC0-3EF2-443B-BBC2-1A08B9FED612}" type="pres">
      <dgm:prSet presAssocID="{8D9C369B-2CA1-4642-A58B-B8BFC38A1C61}" presName="Accent1Text" presStyleLbl="node1" presStyleIdx="3" presStyleCnt="12"/>
      <dgm:spPr/>
      <dgm:t>
        <a:bodyPr/>
        <a:lstStyle/>
        <a:p>
          <a:endParaRPr lang="en-US"/>
        </a:p>
      </dgm:t>
    </dgm:pt>
    <dgm:pt modelId="{53585D6A-6201-4115-BFD3-E6FA772A4FF6}" type="pres">
      <dgm:prSet presAssocID="{8D9C369B-2CA1-4642-A58B-B8BFC38A1C61}" presName="spaceBetweenRectangles" presStyleCnt="0"/>
      <dgm:spPr/>
    </dgm:pt>
    <dgm:pt modelId="{DD57C72D-66C4-409A-925E-EA26B4550DA5}" type="pres">
      <dgm:prSet presAssocID="{E14EB886-1D77-44C1-8B41-FFA269958B59}" presName="composite" presStyleCnt="0"/>
      <dgm:spPr/>
    </dgm:pt>
    <dgm:pt modelId="{913F231B-48EA-4C9A-BC93-1572D3BCD66B}" type="pres">
      <dgm:prSet presAssocID="{E14EB886-1D77-44C1-8B41-FFA269958B59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42949-90C0-40BD-8D92-62C3326F8CA7}" type="pres">
      <dgm:prSet presAssocID="{E14EB886-1D77-44C1-8B41-FFA269958B59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33F6E-9816-4A83-8DB8-B1AEA5FD7B6F}" type="pres">
      <dgm:prSet presAssocID="{E14EB886-1D77-44C1-8B41-FFA269958B59}" presName="BalanceSpacing" presStyleCnt="0"/>
      <dgm:spPr/>
    </dgm:pt>
    <dgm:pt modelId="{A798E52B-EBD6-40D3-99E1-D7966909AABC}" type="pres">
      <dgm:prSet presAssocID="{E14EB886-1D77-44C1-8B41-FFA269958B59}" presName="BalanceSpacing1" presStyleCnt="0"/>
      <dgm:spPr/>
    </dgm:pt>
    <dgm:pt modelId="{1FD040A9-0685-4EF5-B5C9-A6639820B637}" type="pres">
      <dgm:prSet presAssocID="{77E17FB7-EAEA-41E3-88AE-4FD59D9B2EC9}" presName="Accent1Text" presStyleLbl="node1" presStyleIdx="5" presStyleCnt="12"/>
      <dgm:spPr/>
      <dgm:t>
        <a:bodyPr/>
        <a:lstStyle/>
        <a:p>
          <a:endParaRPr lang="en-US"/>
        </a:p>
      </dgm:t>
    </dgm:pt>
    <dgm:pt modelId="{D4D820CB-15CF-43C5-8198-C5BFD3827382}" type="pres">
      <dgm:prSet presAssocID="{77E17FB7-EAEA-41E3-88AE-4FD59D9B2EC9}" presName="spaceBetweenRectangles" presStyleCnt="0"/>
      <dgm:spPr/>
    </dgm:pt>
    <dgm:pt modelId="{76DE2961-AC7E-4932-9249-7E1FC717B520}" type="pres">
      <dgm:prSet presAssocID="{ECD56FCD-F66F-473B-933B-66CC95168AC8}" presName="composite" presStyleCnt="0"/>
      <dgm:spPr/>
    </dgm:pt>
    <dgm:pt modelId="{84892502-C63B-4F2F-8BEA-0227EA49B8E7}" type="pres">
      <dgm:prSet presAssocID="{ECD56FCD-F66F-473B-933B-66CC95168AC8}" presName="Parent1" presStyleLbl="node1" presStyleIdx="6" presStyleCnt="12" custLinFactX="57527" custLinFactY="-100000" custLinFactNeighborX="100000" custLinFactNeighborY="-15555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78C43-A429-4226-9B3E-052D7E5DD3C6}" type="pres">
      <dgm:prSet presAssocID="{ECD56FCD-F66F-473B-933B-66CC95168AC8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B19CC9F-2A7F-4A1C-8974-601AD427FE20}" type="pres">
      <dgm:prSet presAssocID="{ECD56FCD-F66F-473B-933B-66CC95168AC8}" presName="BalanceSpacing" presStyleCnt="0"/>
      <dgm:spPr/>
    </dgm:pt>
    <dgm:pt modelId="{D8517C73-DEFE-43AA-A8F8-26AD6F661F51}" type="pres">
      <dgm:prSet presAssocID="{ECD56FCD-F66F-473B-933B-66CC95168AC8}" presName="BalanceSpacing1" presStyleCnt="0"/>
      <dgm:spPr/>
    </dgm:pt>
    <dgm:pt modelId="{9B7E7C62-21A3-4B15-A2A7-505F377968E3}" type="pres">
      <dgm:prSet presAssocID="{92447E1C-CA1E-445C-8E60-FC4520221CA8}" presName="Accent1Text" presStyleLbl="node1" presStyleIdx="7" presStyleCnt="12"/>
      <dgm:spPr/>
      <dgm:t>
        <a:bodyPr/>
        <a:lstStyle/>
        <a:p>
          <a:endParaRPr lang="en-US"/>
        </a:p>
      </dgm:t>
    </dgm:pt>
    <dgm:pt modelId="{323A41E6-06DA-4802-89AD-A8CEEB059E41}" type="pres">
      <dgm:prSet presAssocID="{92447E1C-CA1E-445C-8E60-FC4520221CA8}" presName="spaceBetweenRectangles" presStyleCnt="0"/>
      <dgm:spPr/>
    </dgm:pt>
    <dgm:pt modelId="{85A2565B-0443-427A-9004-FCA05CD57889}" type="pres">
      <dgm:prSet presAssocID="{07C34119-DA71-40CE-89B6-22B1AE099097}" presName="composite" presStyleCnt="0"/>
      <dgm:spPr/>
    </dgm:pt>
    <dgm:pt modelId="{085A9560-0170-493D-B0BB-E4076A97F2B7}" type="pres">
      <dgm:prSet presAssocID="{07C34119-DA71-40CE-89B6-22B1AE099097}" presName="Parent1" presStyleLbl="node1" presStyleIdx="8" presStyleCnt="12" custLinFactX="58441" custLinFactNeighborX="100000" custLinFactNeighborY="-879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45E2D-2EA3-4724-8A5A-A678EBCA1B16}" type="pres">
      <dgm:prSet presAssocID="{07C34119-DA71-40CE-89B6-22B1AE099097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7D86C42-C7E0-4296-B6EB-F5033EAEB3FE}" type="pres">
      <dgm:prSet presAssocID="{07C34119-DA71-40CE-89B6-22B1AE099097}" presName="BalanceSpacing" presStyleCnt="0"/>
      <dgm:spPr/>
    </dgm:pt>
    <dgm:pt modelId="{A0F6CE46-C18C-45CF-842F-ED583E559D6E}" type="pres">
      <dgm:prSet presAssocID="{07C34119-DA71-40CE-89B6-22B1AE099097}" presName="BalanceSpacing1" presStyleCnt="0"/>
      <dgm:spPr/>
    </dgm:pt>
    <dgm:pt modelId="{E2596621-7A10-4677-A9E7-8461BDBCD2E7}" type="pres">
      <dgm:prSet presAssocID="{6CF080E6-231D-4244-B4B4-57682E90BFCC}" presName="Accent1Text" presStyleLbl="node1" presStyleIdx="9" presStyleCnt="12" custLinFactX="100000" custLinFactY="-100000" custLinFactNeighborX="165452" custLinFactNeighborY="-158452"/>
      <dgm:spPr/>
      <dgm:t>
        <a:bodyPr/>
        <a:lstStyle/>
        <a:p>
          <a:endParaRPr lang="en-US"/>
        </a:p>
      </dgm:t>
    </dgm:pt>
    <dgm:pt modelId="{BBC82669-1B3F-4265-A766-C6FD5C511EC1}" type="pres">
      <dgm:prSet presAssocID="{6CF080E6-231D-4244-B4B4-57682E90BFCC}" presName="spaceBetweenRectangles" presStyleCnt="0"/>
      <dgm:spPr/>
    </dgm:pt>
    <dgm:pt modelId="{B32FEA78-B509-473C-9256-50D107C37165}" type="pres">
      <dgm:prSet presAssocID="{B58C59D1-69EC-4435-A507-A9FA030426A6}" presName="composite" presStyleCnt="0"/>
      <dgm:spPr/>
    </dgm:pt>
    <dgm:pt modelId="{8F85BBFA-3CB1-45CE-B869-3D7708A68519}" type="pres">
      <dgm:prSet presAssocID="{B58C59D1-69EC-4435-A507-A9FA030426A6}" presName="Parent1" presStyleLbl="node1" presStyleIdx="10" presStyleCnt="12" custLinFactX="58441" custLinFactY="-100000" custLinFactNeighborX="100000" custLinFactNeighborY="-15488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12574-3072-443B-83F3-93C16634E12F}" type="pres">
      <dgm:prSet presAssocID="{B58C59D1-69EC-4435-A507-A9FA030426A6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98006A67-DD6A-48EB-8BE2-A6D84899BE0C}" type="pres">
      <dgm:prSet presAssocID="{B58C59D1-69EC-4435-A507-A9FA030426A6}" presName="BalanceSpacing" presStyleCnt="0"/>
      <dgm:spPr/>
    </dgm:pt>
    <dgm:pt modelId="{B2665B0E-B235-428E-A61A-69B05DEC7A36}" type="pres">
      <dgm:prSet presAssocID="{B58C59D1-69EC-4435-A507-A9FA030426A6}" presName="BalanceSpacing1" presStyleCnt="0"/>
      <dgm:spPr/>
    </dgm:pt>
    <dgm:pt modelId="{47F3711C-2369-414E-9EB3-C5C825D339FE}" type="pres">
      <dgm:prSet presAssocID="{B4142C9A-5618-4592-84AE-1A588E346B81}" presName="Accent1Text" presStyleLbl="node1" presStyleIdx="11" presStyleCnt="12" custLinFactX="-6785" custLinFactY="-71510" custLinFactNeighborX="-100000" custLinFactNeighborY="-100000"/>
      <dgm:spPr/>
      <dgm:t>
        <a:bodyPr/>
        <a:lstStyle/>
        <a:p>
          <a:endParaRPr lang="en-US"/>
        </a:p>
      </dgm:t>
    </dgm:pt>
  </dgm:ptLst>
  <dgm:cxnLst>
    <dgm:cxn modelId="{652E5FE7-075A-47C1-AB3A-1BF8CD8D8216}" type="presOf" srcId="{C84EC304-BDB3-451F-BC18-0D0CC430C242}" destId="{1D9A3339-6B0D-4362-990A-65F267E1F3E0}" srcOrd="0" destOrd="0" presId="urn:microsoft.com/office/officeart/2008/layout/AlternatingHexagons"/>
    <dgm:cxn modelId="{022A9181-D846-45B3-8E68-AA3D4EA6D742}" type="presOf" srcId="{07C34119-DA71-40CE-89B6-22B1AE099097}" destId="{085A9560-0170-493D-B0BB-E4076A97F2B7}" srcOrd="0" destOrd="0" presId="urn:microsoft.com/office/officeart/2008/layout/AlternatingHexagons"/>
    <dgm:cxn modelId="{77C595F7-E13C-4EF4-8021-E4C0B0920D7F}" srcId="{C84EC304-BDB3-451F-BC18-0D0CC430C242}" destId="{9BA515D1-4203-489C-BD95-111FCC8572F1}" srcOrd="1" destOrd="0" parTransId="{FCE2C55F-457D-4A36-8E1F-D05216DBA6A7}" sibTransId="{8D9C369B-2CA1-4642-A58B-B8BFC38A1C61}"/>
    <dgm:cxn modelId="{6E33633B-8A70-44EC-8A82-0B75BFF690FE}" type="presOf" srcId="{32570DC8-618A-4243-9C0D-408A167B531B}" destId="{5040396E-9943-45D5-A13D-CF5A6FFA9AE0}" srcOrd="0" destOrd="0" presId="urn:microsoft.com/office/officeart/2008/layout/AlternatingHexagons"/>
    <dgm:cxn modelId="{08ED44AC-F8FD-4F30-B831-AA64A41B26D4}" type="presOf" srcId="{6CF080E6-231D-4244-B4B4-57682E90BFCC}" destId="{E2596621-7A10-4677-A9E7-8461BDBCD2E7}" srcOrd="0" destOrd="0" presId="urn:microsoft.com/office/officeart/2008/layout/AlternatingHexagons"/>
    <dgm:cxn modelId="{B4EC7D34-043F-4270-A524-C530AF49ABC0}" srcId="{C84EC304-BDB3-451F-BC18-0D0CC430C242}" destId="{EBA842E1-DDA0-497E-9D96-D79245C6BEBA}" srcOrd="0" destOrd="0" parTransId="{9236ECF9-730A-4EEA-B476-514141EADADC}" sibTransId="{32570DC8-618A-4243-9C0D-408A167B531B}"/>
    <dgm:cxn modelId="{044A990A-2B9E-4F81-ABE3-7A1AE7A616FF}" type="presOf" srcId="{ECD56FCD-F66F-473B-933B-66CC95168AC8}" destId="{84892502-C63B-4F2F-8BEA-0227EA49B8E7}" srcOrd="0" destOrd="0" presId="urn:microsoft.com/office/officeart/2008/layout/AlternatingHexagons"/>
    <dgm:cxn modelId="{55C2626E-793A-43F0-9283-2E721354A660}" type="presOf" srcId="{B4142C9A-5618-4592-84AE-1A588E346B81}" destId="{47F3711C-2369-414E-9EB3-C5C825D339FE}" srcOrd="0" destOrd="0" presId="urn:microsoft.com/office/officeart/2008/layout/AlternatingHexagons"/>
    <dgm:cxn modelId="{9F1294DA-0613-47F1-A81C-A5D4E70E6D4A}" srcId="{C84EC304-BDB3-451F-BC18-0D0CC430C242}" destId="{ECD56FCD-F66F-473B-933B-66CC95168AC8}" srcOrd="3" destOrd="0" parTransId="{AC935CC6-7CFB-424B-9527-82E3888D2DC1}" sibTransId="{92447E1C-CA1E-445C-8E60-FC4520221CA8}"/>
    <dgm:cxn modelId="{B8038481-BCBA-480D-A716-7A784F6A275E}" srcId="{C84EC304-BDB3-451F-BC18-0D0CC430C242}" destId="{07C34119-DA71-40CE-89B6-22B1AE099097}" srcOrd="4" destOrd="0" parTransId="{8FE653A6-7B9F-4530-8305-8C2841E8F3EC}" sibTransId="{6CF080E6-231D-4244-B4B4-57682E90BFCC}"/>
    <dgm:cxn modelId="{FF4E1DB5-2D0E-4CF1-B023-10E6EEF950E7}" type="presOf" srcId="{9BA515D1-4203-489C-BD95-111FCC8572F1}" destId="{8BF7D5C2-809F-42B3-AC34-A9E8489A2573}" srcOrd="0" destOrd="0" presId="urn:microsoft.com/office/officeart/2008/layout/AlternatingHexagons"/>
    <dgm:cxn modelId="{F2CA2DCA-7ED5-42BC-A806-5955CDB060ED}" type="presOf" srcId="{B58C59D1-69EC-4435-A507-A9FA030426A6}" destId="{8F85BBFA-3CB1-45CE-B869-3D7708A68519}" srcOrd="0" destOrd="0" presId="urn:microsoft.com/office/officeart/2008/layout/AlternatingHexagons"/>
    <dgm:cxn modelId="{141AF395-8FD1-457D-AA2D-A1F246773B64}" srcId="{C84EC304-BDB3-451F-BC18-0D0CC430C242}" destId="{B58C59D1-69EC-4435-A507-A9FA030426A6}" srcOrd="5" destOrd="0" parTransId="{6B479CB8-A638-4FA4-8EB2-F4A8DDB44678}" sibTransId="{B4142C9A-5618-4592-84AE-1A588E346B81}"/>
    <dgm:cxn modelId="{0F3B5B40-AE00-47A7-9D99-D84F5B780D9A}" type="presOf" srcId="{77E17FB7-EAEA-41E3-88AE-4FD59D9B2EC9}" destId="{1FD040A9-0685-4EF5-B5C9-A6639820B637}" srcOrd="0" destOrd="0" presId="urn:microsoft.com/office/officeart/2008/layout/AlternatingHexagons"/>
    <dgm:cxn modelId="{D6BE519A-4AE4-4C88-928C-B1399118C9CA}" srcId="{C84EC304-BDB3-451F-BC18-0D0CC430C242}" destId="{E14EB886-1D77-44C1-8B41-FFA269958B59}" srcOrd="2" destOrd="0" parTransId="{A99CBEAD-CECB-41EC-B3CE-508CAEB9AB4F}" sibTransId="{77E17FB7-EAEA-41E3-88AE-4FD59D9B2EC9}"/>
    <dgm:cxn modelId="{DD3E6E13-E507-4F89-8EA2-38287FAC0FA0}" type="presOf" srcId="{92447E1C-CA1E-445C-8E60-FC4520221CA8}" destId="{9B7E7C62-21A3-4B15-A2A7-505F377968E3}" srcOrd="0" destOrd="0" presId="urn:microsoft.com/office/officeart/2008/layout/AlternatingHexagons"/>
    <dgm:cxn modelId="{C4268B79-8676-4863-8D21-121E4F62437E}" type="presOf" srcId="{E14EB886-1D77-44C1-8B41-FFA269958B59}" destId="{913F231B-48EA-4C9A-BC93-1572D3BCD66B}" srcOrd="0" destOrd="0" presId="urn:microsoft.com/office/officeart/2008/layout/AlternatingHexagons"/>
    <dgm:cxn modelId="{A5D4637D-E9FD-4F22-BC42-BAC09E273A36}" type="presOf" srcId="{EBA842E1-DDA0-497E-9D96-D79245C6BEBA}" destId="{BC09E0AE-CA8D-4A2B-AF33-F7365031B6B2}" srcOrd="0" destOrd="0" presId="urn:microsoft.com/office/officeart/2008/layout/AlternatingHexagons"/>
    <dgm:cxn modelId="{AFE5B3C6-6CB6-4893-9F93-C9971D19AF7C}" type="presOf" srcId="{8D9C369B-2CA1-4642-A58B-B8BFC38A1C61}" destId="{7C0BADC0-3EF2-443B-BBC2-1A08B9FED612}" srcOrd="0" destOrd="0" presId="urn:microsoft.com/office/officeart/2008/layout/AlternatingHexagons"/>
    <dgm:cxn modelId="{BA615AEE-DDAD-4C11-81F4-AAD47A7956C7}" type="presParOf" srcId="{1D9A3339-6B0D-4362-990A-65F267E1F3E0}" destId="{6A63D60E-E58D-41C8-8674-FE49B1975561}" srcOrd="0" destOrd="0" presId="urn:microsoft.com/office/officeart/2008/layout/AlternatingHexagons"/>
    <dgm:cxn modelId="{D87E8A24-11C6-4B8A-987B-B780F54FC2AB}" type="presParOf" srcId="{6A63D60E-E58D-41C8-8674-FE49B1975561}" destId="{BC09E0AE-CA8D-4A2B-AF33-F7365031B6B2}" srcOrd="0" destOrd="0" presId="urn:microsoft.com/office/officeart/2008/layout/AlternatingHexagons"/>
    <dgm:cxn modelId="{81849800-242E-4F49-8C16-4621C3EF4616}" type="presParOf" srcId="{6A63D60E-E58D-41C8-8674-FE49B1975561}" destId="{7C242F69-E9FE-4F51-BE8E-7DB0A7842C8E}" srcOrd="1" destOrd="0" presId="urn:microsoft.com/office/officeart/2008/layout/AlternatingHexagons"/>
    <dgm:cxn modelId="{48CDAFAB-3441-420C-9FEB-9E791B3349DE}" type="presParOf" srcId="{6A63D60E-E58D-41C8-8674-FE49B1975561}" destId="{A07AA7E4-C031-4327-AB1C-2E3053A9BCD7}" srcOrd="2" destOrd="0" presId="urn:microsoft.com/office/officeart/2008/layout/AlternatingHexagons"/>
    <dgm:cxn modelId="{FAE1D11C-7298-46C8-8414-F5E90891137E}" type="presParOf" srcId="{6A63D60E-E58D-41C8-8674-FE49B1975561}" destId="{3C214E0F-2302-4477-9ECB-2716C58A99E8}" srcOrd="3" destOrd="0" presId="urn:microsoft.com/office/officeart/2008/layout/AlternatingHexagons"/>
    <dgm:cxn modelId="{800363CF-1104-44D3-B1B7-37F9632BBCDC}" type="presParOf" srcId="{6A63D60E-E58D-41C8-8674-FE49B1975561}" destId="{5040396E-9943-45D5-A13D-CF5A6FFA9AE0}" srcOrd="4" destOrd="0" presId="urn:microsoft.com/office/officeart/2008/layout/AlternatingHexagons"/>
    <dgm:cxn modelId="{789BF2D9-39F2-436C-BD06-C5F7E432D36D}" type="presParOf" srcId="{1D9A3339-6B0D-4362-990A-65F267E1F3E0}" destId="{4A5ABA40-63CB-4873-AA15-08DEC20DF571}" srcOrd="1" destOrd="0" presId="urn:microsoft.com/office/officeart/2008/layout/AlternatingHexagons"/>
    <dgm:cxn modelId="{F40FF21C-6603-4694-8630-7271CDE90159}" type="presParOf" srcId="{1D9A3339-6B0D-4362-990A-65F267E1F3E0}" destId="{7844A2ED-72E3-4633-B082-04A6FABB01B5}" srcOrd="2" destOrd="0" presId="urn:microsoft.com/office/officeart/2008/layout/AlternatingHexagons"/>
    <dgm:cxn modelId="{09E97B50-EBC3-4796-9D78-6E8D8A94FA5B}" type="presParOf" srcId="{7844A2ED-72E3-4633-B082-04A6FABB01B5}" destId="{8BF7D5C2-809F-42B3-AC34-A9E8489A2573}" srcOrd="0" destOrd="0" presId="urn:microsoft.com/office/officeart/2008/layout/AlternatingHexagons"/>
    <dgm:cxn modelId="{F53CC2C9-F528-48BC-AE8A-A8D7FE1761D3}" type="presParOf" srcId="{7844A2ED-72E3-4633-B082-04A6FABB01B5}" destId="{125D855B-333E-4289-B482-E95FA9FD72B2}" srcOrd="1" destOrd="0" presId="urn:microsoft.com/office/officeart/2008/layout/AlternatingHexagons"/>
    <dgm:cxn modelId="{D35BE856-2269-4822-91E9-5C9206AA42A6}" type="presParOf" srcId="{7844A2ED-72E3-4633-B082-04A6FABB01B5}" destId="{48530697-AE37-40C4-A63B-66ABFEC3B781}" srcOrd="2" destOrd="0" presId="urn:microsoft.com/office/officeart/2008/layout/AlternatingHexagons"/>
    <dgm:cxn modelId="{69AFB717-7B8E-4C40-85CB-DB323229B080}" type="presParOf" srcId="{7844A2ED-72E3-4633-B082-04A6FABB01B5}" destId="{C01191B1-4CD5-4542-8884-AA713BFD5C80}" srcOrd="3" destOrd="0" presId="urn:microsoft.com/office/officeart/2008/layout/AlternatingHexagons"/>
    <dgm:cxn modelId="{67C98EA5-E41B-4C9C-AE0F-BD25C282FE8B}" type="presParOf" srcId="{7844A2ED-72E3-4633-B082-04A6FABB01B5}" destId="{7C0BADC0-3EF2-443B-BBC2-1A08B9FED612}" srcOrd="4" destOrd="0" presId="urn:microsoft.com/office/officeart/2008/layout/AlternatingHexagons"/>
    <dgm:cxn modelId="{A73A5348-CD82-40FF-9A28-62F62B21649C}" type="presParOf" srcId="{1D9A3339-6B0D-4362-990A-65F267E1F3E0}" destId="{53585D6A-6201-4115-BFD3-E6FA772A4FF6}" srcOrd="3" destOrd="0" presId="urn:microsoft.com/office/officeart/2008/layout/AlternatingHexagons"/>
    <dgm:cxn modelId="{D0309AAC-F833-40BE-BCBA-F6F8B3E94EE1}" type="presParOf" srcId="{1D9A3339-6B0D-4362-990A-65F267E1F3E0}" destId="{DD57C72D-66C4-409A-925E-EA26B4550DA5}" srcOrd="4" destOrd="0" presId="urn:microsoft.com/office/officeart/2008/layout/AlternatingHexagons"/>
    <dgm:cxn modelId="{276C3E2A-2F1F-4A78-B524-8E13A0A9EE1A}" type="presParOf" srcId="{DD57C72D-66C4-409A-925E-EA26B4550DA5}" destId="{913F231B-48EA-4C9A-BC93-1572D3BCD66B}" srcOrd="0" destOrd="0" presId="urn:microsoft.com/office/officeart/2008/layout/AlternatingHexagons"/>
    <dgm:cxn modelId="{1D6B9790-C5D7-437C-BD50-9752D473CA57}" type="presParOf" srcId="{DD57C72D-66C4-409A-925E-EA26B4550DA5}" destId="{14442949-90C0-40BD-8D92-62C3326F8CA7}" srcOrd="1" destOrd="0" presId="urn:microsoft.com/office/officeart/2008/layout/AlternatingHexagons"/>
    <dgm:cxn modelId="{786639B1-BCFB-46E2-8A67-14B3AEA6B6FA}" type="presParOf" srcId="{DD57C72D-66C4-409A-925E-EA26B4550DA5}" destId="{25833F6E-9816-4A83-8DB8-B1AEA5FD7B6F}" srcOrd="2" destOrd="0" presId="urn:microsoft.com/office/officeart/2008/layout/AlternatingHexagons"/>
    <dgm:cxn modelId="{FD8FAA4D-D2C5-428A-8406-1EA16FEB01B7}" type="presParOf" srcId="{DD57C72D-66C4-409A-925E-EA26B4550DA5}" destId="{A798E52B-EBD6-40D3-99E1-D7966909AABC}" srcOrd="3" destOrd="0" presId="urn:microsoft.com/office/officeart/2008/layout/AlternatingHexagons"/>
    <dgm:cxn modelId="{295258A0-947E-4ECA-A791-BCF08D016315}" type="presParOf" srcId="{DD57C72D-66C4-409A-925E-EA26B4550DA5}" destId="{1FD040A9-0685-4EF5-B5C9-A6639820B637}" srcOrd="4" destOrd="0" presId="urn:microsoft.com/office/officeart/2008/layout/AlternatingHexagons"/>
    <dgm:cxn modelId="{AC6BB27B-51EB-4CCD-9FCA-FC23DEC64DB8}" type="presParOf" srcId="{1D9A3339-6B0D-4362-990A-65F267E1F3E0}" destId="{D4D820CB-15CF-43C5-8198-C5BFD3827382}" srcOrd="5" destOrd="0" presId="urn:microsoft.com/office/officeart/2008/layout/AlternatingHexagons"/>
    <dgm:cxn modelId="{8D663DA0-9E05-4620-B8CC-C9F1C0B8816E}" type="presParOf" srcId="{1D9A3339-6B0D-4362-990A-65F267E1F3E0}" destId="{76DE2961-AC7E-4932-9249-7E1FC717B520}" srcOrd="6" destOrd="0" presId="urn:microsoft.com/office/officeart/2008/layout/AlternatingHexagons"/>
    <dgm:cxn modelId="{3162F8EE-16F2-4F4F-9925-215484B86A37}" type="presParOf" srcId="{76DE2961-AC7E-4932-9249-7E1FC717B520}" destId="{84892502-C63B-4F2F-8BEA-0227EA49B8E7}" srcOrd="0" destOrd="0" presId="urn:microsoft.com/office/officeart/2008/layout/AlternatingHexagons"/>
    <dgm:cxn modelId="{D20E0233-DF98-4C42-86F2-C44650B5AB2D}" type="presParOf" srcId="{76DE2961-AC7E-4932-9249-7E1FC717B520}" destId="{6C478C43-A429-4226-9B3E-052D7E5DD3C6}" srcOrd="1" destOrd="0" presId="urn:microsoft.com/office/officeart/2008/layout/AlternatingHexagons"/>
    <dgm:cxn modelId="{ECD0B5F1-AFFA-406A-A625-2C91D17CDF61}" type="presParOf" srcId="{76DE2961-AC7E-4932-9249-7E1FC717B520}" destId="{AB19CC9F-2A7F-4A1C-8974-601AD427FE20}" srcOrd="2" destOrd="0" presId="urn:microsoft.com/office/officeart/2008/layout/AlternatingHexagons"/>
    <dgm:cxn modelId="{4F951B38-C45D-4DE3-B4EF-E46281806977}" type="presParOf" srcId="{76DE2961-AC7E-4932-9249-7E1FC717B520}" destId="{D8517C73-DEFE-43AA-A8F8-26AD6F661F51}" srcOrd="3" destOrd="0" presId="urn:microsoft.com/office/officeart/2008/layout/AlternatingHexagons"/>
    <dgm:cxn modelId="{8EBFB4C4-D024-46F3-A58D-3712A2645EE8}" type="presParOf" srcId="{76DE2961-AC7E-4932-9249-7E1FC717B520}" destId="{9B7E7C62-21A3-4B15-A2A7-505F377968E3}" srcOrd="4" destOrd="0" presId="urn:microsoft.com/office/officeart/2008/layout/AlternatingHexagons"/>
    <dgm:cxn modelId="{61C71393-AF5E-4F60-B26B-C7BF8B39A5F8}" type="presParOf" srcId="{1D9A3339-6B0D-4362-990A-65F267E1F3E0}" destId="{323A41E6-06DA-4802-89AD-A8CEEB059E41}" srcOrd="7" destOrd="0" presId="urn:microsoft.com/office/officeart/2008/layout/AlternatingHexagons"/>
    <dgm:cxn modelId="{9BB967E2-408A-46E8-B4F3-A3F4F913C2DC}" type="presParOf" srcId="{1D9A3339-6B0D-4362-990A-65F267E1F3E0}" destId="{85A2565B-0443-427A-9004-FCA05CD57889}" srcOrd="8" destOrd="0" presId="urn:microsoft.com/office/officeart/2008/layout/AlternatingHexagons"/>
    <dgm:cxn modelId="{C83B082F-5455-4444-9640-14C92D2276C2}" type="presParOf" srcId="{85A2565B-0443-427A-9004-FCA05CD57889}" destId="{085A9560-0170-493D-B0BB-E4076A97F2B7}" srcOrd="0" destOrd="0" presId="urn:microsoft.com/office/officeart/2008/layout/AlternatingHexagons"/>
    <dgm:cxn modelId="{95DEBF6A-D422-40AF-A44D-63778689C806}" type="presParOf" srcId="{85A2565B-0443-427A-9004-FCA05CD57889}" destId="{2BF45E2D-2EA3-4724-8A5A-A678EBCA1B16}" srcOrd="1" destOrd="0" presId="urn:microsoft.com/office/officeart/2008/layout/AlternatingHexagons"/>
    <dgm:cxn modelId="{D3C6DBEC-1B73-45AE-8223-A69F6E8351EE}" type="presParOf" srcId="{85A2565B-0443-427A-9004-FCA05CD57889}" destId="{27D86C42-C7E0-4296-B6EB-F5033EAEB3FE}" srcOrd="2" destOrd="0" presId="urn:microsoft.com/office/officeart/2008/layout/AlternatingHexagons"/>
    <dgm:cxn modelId="{9A4F320C-E30F-4759-87C3-7A29A27FEB8D}" type="presParOf" srcId="{85A2565B-0443-427A-9004-FCA05CD57889}" destId="{A0F6CE46-C18C-45CF-842F-ED583E559D6E}" srcOrd="3" destOrd="0" presId="urn:microsoft.com/office/officeart/2008/layout/AlternatingHexagons"/>
    <dgm:cxn modelId="{B547A3D0-8762-4A02-91AE-4D94AE3143A3}" type="presParOf" srcId="{85A2565B-0443-427A-9004-FCA05CD57889}" destId="{E2596621-7A10-4677-A9E7-8461BDBCD2E7}" srcOrd="4" destOrd="0" presId="urn:microsoft.com/office/officeart/2008/layout/AlternatingHexagons"/>
    <dgm:cxn modelId="{E194F2CF-EE71-44DD-ACDA-D2B7D21EEF30}" type="presParOf" srcId="{1D9A3339-6B0D-4362-990A-65F267E1F3E0}" destId="{BBC82669-1B3F-4265-A766-C6FD5C511EC1}" srcOrd="9" destOrd="0" presId="urn:microsoft.com/office/officeart/2008/layout/AlternatingHexagons"/>
    <dgm:cxn modelId="{09BC75C5-088C-4039-9B35-E71326D83BA3}" type="presParOf" srcId="{1D9A3339-6B0D-4362-990A-65F267E1F3E0}" destId="{B32FEA78-B509-473C-9256-50D107C37165}" srcOrd="10" destOrd="0" presId="urn:microsoft.com/office/officeart/2008/layout/AlternatingHexagons"/>
    <dgm:cxn modelId="{FB3243FB-337E-4D6F-A8C7-84B90C31AE87}" type="presParOf" srcId="{B32FEA78-B509-473C-9256-50D107C37165}" destId="{8F85BBFA-3CB1-45CE-B869-3D7708A68519}" srcOrd="0" destOrd="0" presId="urn:microsoft.com/office/officeart/2008/layout/AlternatingHexagons"/>
    <dgm:cxn modelId="{7AEDC1A5-81E9-496F-861F-F6D79D449DC8}" type="presParOf" srcId="{B32FEA78-B509-473C-9256-50D107C37165}" destId="{6D612574-3072-443B-83F3-93C16634E12F}" srcOrd="1" destOrd="0" presId="urn:microsoft.com/office/officeart/2008/layout/AlternatingHexagons"/>
    <dgm:cxn modelId="{1E4DBBF5-9FC7-4CBC-B943-014AF76CE076}" type="presParOf" srcId="{B32FEA78-B509-473C-9256-50D107C37165}" destId="{98006A67-DD6A-48EB-8BE2-A6D84899BE0C}" srcOrd="2" destOrd="0" presId="urn:microsoft.com/office/officeart/2008/layout/AlternatingHexagons"/>
    <dgm:cxn modelId="{9E264BB0-2D0C-475A-B3C7-E80409D63FE4}" type="presParOf" srcId="{B32FEA78-B509-473C-9256-50D107C37165}" destId="{B2665B0E-B235-428E-A61A-69B05DEC7A36}" srcOrd="3" destOrd="0" presId="urn:microsoft.com/office/officeart/2008/layout/AlternatingHexagons"/>
    <dgm:cxn modelId="{75ABA2A7-8F41-477B-A760-87CA0ED9F60D}" type="presParOf" srcId="{B32FEA78-B509-473C-9256-50D107C37165}" destId="{47F3711C-2369-414E-9EB3-C5C825D339FE}" srcOrd="4" destOrd="0" presId="urn:microsoft.com/office/officeart/2008/layout/AlternatingHexagons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9E0AE-CA8D-4A2B-AF33-F7365031B6B2}">
      <dsp:nvSpPr>
        <dsp:cNvPr id="0" name=""/>
        <dsp:cNvSpPr/>
      </dsp:nvSpPr>
      <dsp:spPr>
        <a:xfrm rot="5400000">
          <a:off x="3562543" y="92444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Java Beans</a:t>
          </a:r>
          <a:endParaRPr lang="en-US" sz="1100" kern="1200" dirty="0"/>
        </a:p>
      </dsp:txBody>
      <dsp:txXfrm rot="-5400000">
        <a:off x="3835200" y="215922"/>
        <a:ext cx="814064" cy="935705"/>
      </dsp:txXfrm>
    </dsp:sp>
    <dsp:sp modelId="{7C242F69-E9FE-4F51-BE8E-7DB0A7842C8E}">
      <dsp:nvSpPr>
        <dsp:cNvPr id="0" name=""/>
        <dsp:cNvSpPr/>
      </dsp:nvSpPr>
      <dsp:spPr>
        <a:xfrm>
          <a:off x="4869451" y="275961"/>
          <a:ext cx="1517067" cy="815627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0396E-9943-45D5-A13D-CF5A6FFA9AE0}">
      <dsp:nvSpPr>
        <dsp:cNvPr id="0" name=""/>
        <dsp:cNvSpPr/>
      </dsp:nvSpPr>
      <dsp:spPr>
        <a:xfrm rot="5400000">
          <a:off x="2285270" y="92444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Java Collections</a:t>
          </a:r>
          <a:endParaRPr lang="en-US" sz="1100" kern="1200" dirty="0"/>
        </a:p>
      </dsp:txBody>
      <dsp:txXfrm rot="-5400000">
        <a:off x="2557927" y="215922"/>
        <a:ext cx="814064" cy="935705"/>
      </dsp:txXfrm>
    </dsp:sp>
    <dsp:sp modelId="{8BF7D5C2-809F-42B3-AC34-A9E8489A2573}">
      <dsp:nvSpPr>
        <dsp:cNvPr id="0" name=""/>
        <dsp:cNvSpPr/>
      </dsp:nvSpPr>
      <dsp:spPr>
        <a:xfrm rot="5400000">
          <a:off x="2921460" y="1246286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JSON</a:t>
          </a:r>
          <a:endParaRPr lang="en-US" sz="1100" kern="1200" dirty="0"/>
        </a:p>
      </dsp:txBody>
      <dsp:txXfrm rot="-5400000">
        <a:off x="3194117" y="1369764"/>
        <a:ext cx="814064" cy="935705"/>
      </dsp:txXfrm>
    </dsp:sp>
    <dsp:sp modelId="{125D855B-333E-4289-B482-E95FA9FD72B2}">
      <dsp:nvSpPr>
        <dsp:cNvPr id="0" name=""/>
        <dsp:cNvSpPr/>
      </dsp:nvSpPr>
      <dsp:spPr>
        <a:xfrm>
          <a:off x="1492752" y="1429802"/>
          <a:ext cx="1468129" cy="815627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BADC0-3EF2-443B-BBC2-1A08B9FED612}">
      <dsp:nvSpPr>
        <dsp:cNvPr id="0" name=""/>
        <dsp:cNvSpPr/>
      </dsp:nvSpPr>
      <dsp:spPr>
        <a:xfrm rot="5400000">
          <a:off x="4198733" y="1246286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Socket IO</a:t>
          </a:r>
          <a:endParaRPr lang="en-US" sz="1900" kern="1200" dirty="0"/>
        </a:p>
      </dsp:txBody>
      <dsp:txXfrm rot="-5400000">
        <a:off x="4471390" y="1369764"/>
        <a:ext cx="814064" cy="935705"/>
      </dsp:txXfrm>
    </dsp:sp>
    <dsp:sp modelId="{913F231B-48EA-4C9A-BC93-1572D3BCD66B}">
      <dsp:nvSpPr>
        <dsp:cNvPr id="0" name=""/>
        <dsp:cNvSpPr/>
      </dsp:nvSpPr>
      <dsp:spPr>
        <a:xfrm rot="5400000">
          <a:off x="3562543" y="2400127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(JUNIT)</a:t>
          </a:r>
          <a:endParaRPr lang="en-US" sz="1100" kern="1200" dirty="0"/>
        </a:p>
      </dsp:txBody>
      <dsp:txXfrm rot="-5400000">
        <a:off x="3835200" y="2523605"/>
        <a:ext cx="814064" cy="935705"/>
      </dsp:txXfrm>
    </dsp:sp>
    <dsp:sp modelId="{14442949-90C0-40BD-8D92-62C3326F8CA7}">
      <dsp:nvSpPr>
        <dsp:cNvPr id="0" name=""/>
        <dsp:cNvSpPr/>
      </dsp:nvSpPr>
      <dsp:spPr>
        <a:xfrm>
          <a:off x="4869451" y="2583643"/>
          <a:ext cx="1517067" cy="815627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040A9-0685-4EF5-B5C9-A6639820B637}">
      <dsp:nvSpPr>
        <dsp:cNvPr id="0" name=""/>
        <dsp:cNvSpPr/>
      </dsp:nvSpPr>
      <dsp:spPr>
        <a:xfrm rot="5400000">
          <a:off x="2285270" y="2400127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UML</a:t>
          </a:r>
          <a:endParaRPr lang="en-US" sz="3100" kern="1200" dirty="0"/>
        </a:p>
      </dsp:txBody>
      <dsp:txXfrm rot="-5400000">
        <a:off x="2557927" y="2523605"/>
        <a:ext cx="814064" cy="935705"/>
      </dsp:txXfrm>
    </dsp:sp>
    <dsp:sp modelId="{84892502-C63B-4F2F-8BEA-0227EA49B8E7}">
      <dsp:nvSpPr>
        <dsp:cNvPr id="0" name=""/>
        <dsp:cNvSpPr/>
      </dsp:nvSpPr>
      <dsp:spPr>
        <a:xfrm rot="5400000">
          <a:off x="4784469" y="88359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Hibernate</a:t>
          </a:r>
          <a:endParaRPr lang="en-US" sz="1100" kern="1200" dirty="0"/>
        </a:p>
      </dsp:txBody>
      <dsp:txXfrm rot="-5400000">
        <a:off x="5057126" y="211837"/>
        <a:ext cx="814064" cy="935705"/>
      </dsp:txXfrm>
    </dsp:sp>
    <dsp:sp modelId="{6C478C43-A429-4226-9B3E-052D7E5DD3C6}">
      <dsp:nvSpPr>
        <dsp:cNvPr id="0" name=""/>
        <dsp:cNvSpPr/>
      </dsp:nvSpPr>
      <dsp:spPr>
        <a:xfrm>
          <a:off x="1492752" y="3737484"/>
          <a:ext cx="1468129" cy="815627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E7C62-21A3-4B15-A2A7-505F377968E3}">
      <dsp:nvSpPr>
        <dsp:cNvPr id="0" name=""/>
        <dsp:cNvSpPr/>
      </dsp:nvSpPr>
      <dsp:spPr>
        <a:xfrm rot="5400000">
          <a:off x="4198733" y="3553968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Modern Software Designs</a:t>
          </a:r>
          <a:endParaRPr lang="en-US" sz="1500" kern="1200" dirty="0"/>
        </a:p>
      </dsp:txBody>
      <dsp:txXfrm rot="-5400000">
        <a:off x="4471390" y="3677446"/>
        <a:ext cx="814064" cy="935705"/>
      </dsp:txXfrm>
    </dsp:sp>
    <dsp:sp modelId="{085A9560-0170-493D-B0BB-E4076A97F2B7}">
      <dsp:nvSpPr>
        <dsp:cNvPr id="0" name=""/>
        <dsp:cNvSpPr/>
      </dsp:nvSpPr>
      <dsp:spPr>
        <a:xfrm rot="5400000">
          <a:off x="5436362" y="3512915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Model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View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Controller</a:t>
          </a:r>
          <a:endParaRPr lang="en-US" sz="1100" kern="1200" dirty="0"/>
        </a:p>
      </dsp:txBody>
      <dsp:txXfrm rot="-5400000">
        <a:off x="5709019" y="3636393"/>
        <a:ext cx="814064" cy="935705"/>
      </dsp:txXfrm>
    </dsp:sp>
    <dsp:sp modelId="{2BF45E2D-2EA3-4724-8A5A-A678EBCA1B16}">
      <dsp:nvSpPr>
        <dsp:cNvPr id="0" name=""/>
        <dsp:cNvSpPr/>
      </dsp:nvSpPr>
      <dsp:spPr>
        <a:xfrm>
          <a:off x="4869451" y="4891326"/>
          <a:ext cx="1517067" cy="815627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96621-7A10-4677-A9E7-8461BDBCD2E7}">
      <dsp:nvSpPr>
        <dsp:cNvPr id="0" name=""/>
        <dsp:cNvSpPr/>
      </dsp:nvSpPr>
      <dsp:spPr>
        <a:xfrm rot="5400000">
          <a:off x="5424665" y="1194466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Android HTTP</a:t>
          </a:r>
          <a:endParaRPr lang="en-US" sz="1600" kern="1200" dirty="0"/>
        </a:p>
      </dsp:txBody>
      <dsp:txXfrm rot="-5400000">
        <a:off x="5697322" y="1317944"/>
        <a:ext cx="814064" cy="935705"/>
      </dsp:txXfrm>
    </dsp:sp>
    <dsp:sp modelId="{8F85BBFA-3CB1-45CE-B869-3D7708A68519}">
      <dsp:nvSpPr>
        <dsp:cNvPr id="0" name=""/>
        <dsp:cNvSpPr/>
      </dsp:nvSpPr>
      <dsp:spPr>
        <a:xfrm rot="5400000">
          <a:off x="4795278" y="2396824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Android UI</a:t>
          </a:r>
          <a:endParaRPr lang="en-US" sz="1100" kern="1200" dirty="0"/>
        </a:p>
      </dsp:txBody>
      <dsp:txXfrm rot="-5400000">
        <a:off x="5067935" y="2520302"/>
        <a:ext cx="814064" cy="935705"/>
      </dsp:txXfrm>
    </dsp:sp>
    <dsp:sp modelId="{6D612574-3072-443B-83F3-93C16634E12F}">
      <dsp:nvSpPr>
        <dsp:cNvPr id="0" name=""/>
        <dsp:cNvSpPr/>
      </dsp:nvSpPr>
      <dsp:spPr>
        <a:xfrm>
          <a:off x="1492752" y="6045167"/>
          <a:ext cx="1468129" cy="815627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3711C-2369-414E-9EB3-C5C825D339FE}">
      <dsp:nvSpPr>
        <dsp:cNvPr id="0" name=""/>
        <dsp:cNvSpPr/>
      </dsp:nvSpPr>
      <dsp:spPr>
        <a:xfrm rot="5400000">
          <a:off x="2935829" y="3530179"/>
          <a:ext cx="1359379" cy="1182660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Parallel Processing</a:t>
          </a:r>
          <a:endParaRPr lang="en-US" sz="1200" kern="1200" dirty="0"/>
        </a:p>
      </dsp:txBody>
      <dsp:txXfrm rot="-5400000">
        <a:off x="3208486" y="3653657"/>
        <a:ext cx="814064" cy="935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506B0-C7F0-4612-9228-BD7DDAE4F542}" type="datetimeFigureOut">
              <a:rPr lang="en-US" smtClean="0"/>
              <a:pPr/>
              <a:t>4/4/2013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B91F0-B142-4D8F-8035-EDF6DDB6AC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72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Universal data-transfer language.</a:t>
            </a:r>
          </a:p>
          <a:p>
            <a:r>
              <a:rPr lang="en-US" dirty="0" smtClean="0"/>
              <a:t>Send over a single </a:t>
            </a:r>
            <a:r>
              <a:rPr lang="en-US" dirty="0" err="1" smtClean="0"/>
              <a:t>HashMap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serializable</a:t>
            </a:r>
            <a:r>
              <a:rPr lang="en-US" baseline="0" dirty="0" smtClean="0"/>
              <a:t>) that contains everything..</a:t>
            </a:r>
          </a:p>
          <a:p>
            <a:r>
              <a:rPr lang="en-US" baseline="0" dirty="0" smtClean="0"/>
              <a:t>What’s awesome about libraries, you don’t have to reinvent the wheel.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40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Can’t be run in main thread… Had to create a runnable.</a:t>
            </a:r>
          </a:p>
          <a:p>
            <a:r>
              <a:rPr lang="en-US" dirty="0" smtClean="0"/>
              <a:t>Choices</a:t>
            </a:r>
            <a:r>
              <a:rPr lang="en-US" baseline="0" dirty="0" smtClean="0"/>
              <a:t> – Threads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Executors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Threads – Directly control thread creation/management, instantiate our own Threads individually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Executors – to abstract thread management from the rest of the app, pass tasks to an executor.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drawback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you have to explicitly </a:t>
            </a:r>
            <a:r>
              <a:rPr lang="en-US" dirty="0" smtClean="0"/>
              <a:t>shutdown()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dirty="0" err="1" smtClean="0"/>
              <a:t>awaitTermination</a:t>
            </a:r>
            <a:r>
              <a:rPr lang="en-US" dirty="0" smtClean="0"/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before you exit your application - which is not so easy in GUI apps.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Seemed natural to use Threads in the Android Application, extended same behavior to server as well; although use of executors would be ideal for a server (thread pools, fork/join).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 are not always required, only required you want it as a background process or concurrency.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1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Pretty</a:t>
            </a:r>
            <a:r>
              <a:rPr lang="en-US" baseline="0" dirty="0" smtClean="0"/>
              <a:t> much like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or curl – same functionality</a:t>
            </a:r>
            <a:endParaRPr lang="en-US" dirty="0" smtClean="0"/>
          </a:p>
          <a:p>
            <a:r>
              <a:rPr lang="en-US" dirty="0" err="1" smtClean="0"/>
              <a:t>iLearn</a:t>
            </a:r>
            <a:r>
              <a:rPr lang="en-US" baseline="0" dirty="0" smtClean="0"/>
              <a:t> - </a:t>
            </a:r>
            <a:r>
              <a:rPr lang="en-US" dirty="0" smtClean="0"/>
              <a:t>Get data from server with help of HTTP request and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Wasted</a:t>
            </a:r>
            <a:r>
              <a:rPr lang="en-US" baseline="0" dirty="0" smtClean="0"/>
              <a:t> time coming up with my own “tests”</a:t>
            </a:r>
          </a:p>
          <a:p>
            <a:r>
              <a:rPr lang="en-US" baseline="0" dirty="0" smtClean="0"/>
              <a:t>Great value in creating tests before creating the solution</a:t>
            </a:r>
          </a:p>
          <a:p>
            <a:r>
              <a:rPr lang="en-US" baseline="0" dirty="0" smtClean="0"/>
              <a:t>Know what to expect, outlines purpose for the methods.</a:t>
            </a:r>
          </a:p>
          <a:p>
            <a:r>
              <a:rPr lang="en-US" baseline="0" dirty="0" smtClean="0"/>
              <a:t>JUNIT cannot do Android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2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design functionality, outlines what is expected.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Master, Journeyman,</a:t>
            </a:r>
            <a:r>
              <a:rPr lang="en-US" baseline="0" dirty="0" smtClean="0"/>
              <a:t> Apprentice Concept.</a:t>
            </a:r>
          </a:p>
          <a:p>
            <a:r>
              <a:rPr lang="en-US" baseline="0" dirty="0" smtClean="0"/>
              <a:t>Takes time to cultivate understanding/knowledge.</a:t>
            </a:r>
          </a:p>
          <a:p>
            <a:r>
              <a:rPr lang="en-US" baseline="0" dirty="0" smtClean="0"/>
              <a:t>Team Collaboration – stress when not unified in purpose </a:t>
            </a:r>
            <a:r>
              <a:rPr lang="en-US" baseline="0" dirty="0" smtClean="0">
                <a:sym typeface="Wingdings" panose="05000000000000000000" pitchFamily="2" charset="2"/>
              </a:rPr>
              <a:t> outline path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Brining Individual Strengths to the Team.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Evaluate the credibility of internet resources  Learning how to ask the right questions. (Not just to Barney, but even Google)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Cultivate the skill in finding information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Try, Try, Again – keep track of what you’ve done (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smtClean="0">
                <a:sym typeface="Wingdings" panose="05000000000000000000" pitchFamily="2" charset="2"/>
              </a:rPr>
              <a:t> branches)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0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Temptation to jump from “Play” </a:t>
            </a:r>
            <a:r>
              <a:rPr lang="en-US" dirty="0" smtClean="0">
                <a:sym typeface="Wingdings" panose="05000000000000000000" pitchFamily="2" charset="2"/>
              </a:rPr>
              <a:t>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It now makes sense why you diagram.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7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8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</a:t>
            </a:r>
            <a:r>
              <a:rPr lang="en-US" baseline="0" dirty="0" smtClean="0"/>
              <a:t> Crap Diagramming before we discussed the UI (too many assumptions) – Team Communication</a:t>
            </a:r>
            <a:endParaRPr lang="en-US" dirty="0" smtClean="0"/>
          </a:p>
          <a:p>
            <a:r>
              <a:rPr lang="en-US" dirty="0" smtClean="0"/>
              <a:t>Users hate buttons, lists,</a:t>
            </a:r>
            <a:r>
              <a:rPr lang="en-US" baseline="0" dirty="0" smtClean="0"/>
              <a:t> forms, hidden objects.</a:t>
            </a:r>
          </a:p>
          <a:p>
            <a:r>
              <a:rPr lang="en-US" baseline="0" dirty="0" smtClean="0"/>
              <a:t>Our app is essentially all of the this!</a:t>
            </a:r>
          </a:p>
          <a:p>
            <a:r>
              <a:rPr lang="en-US" baseline="0" dirty="0" smtClean="0"/>
              <a:t>Big challenge.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71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Simplified</a:t>
            </a:r>
            <a:r>
              <a:rPr lang="en-US" baseline="0" dirty="0" smtClean="0"/>
              <a:t> the UI – Unified our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1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Fragments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The power of diagramming!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81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JavaBeans streamlines</a:t>
            </a:r>
            <a:r>
              <a:rPr lang="en-US" baseline="0" dirty="0" smtClean="0"/>
              <a:t> the transfer of data.</a:t>
            </a:r>
            <a:endParaRPr lang="en-US" dirty="0" smtClean="0"/>
          </a:p>
          <a:p>
            <a:r>
              <a:rPr lang="en-US" dirty="0" smtClean="0"/>
              <a:t>Works great with Hibernate!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1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ArrayLists</a:t>
            </a:r>
            <a:r>
              <a:rPr lang="en-US" dirty="0" smtClean="0"/>
              <a:t> are faster for accessing,</a:t>
            </a:r>
            <a:r>
              <a:rPr lang="en-US" baseline="0" dirty="0" smtClean="0"/>
              <a:t> more versatile.</a:t>
            </a:r>
          </a:p>
          <a:p>
            <a:r>
              <a:rPr lang="en-US" baseline="0" dirty="0" smtClean="0"/>
              <a:t>There are other options that would be better suited for maintaining sorted lists </a:t>
            </a:r>
            <a:r>
              <a:rPr lang="en-US" baseline="0" dirty="0" smtClean="0">
                <a:sym typeface="Wingdings" panose="05000000000000000000" pitchFamily="2" charset="2"/>
              </a:rPr>
              <a:t> Did not consider this until we thought about another use-case, brings increased value to diagramming everything before the creating the solution.</a:t>
            </a:r>
            <a:endParaRPr lang="en-US" dirty="0" smtClean="0"/>
          </a:p>
          <a:p>
            <a:r>
              <a:rPr lang="en-US" dirty="0" err="1" smtClean="0"/>
              <a:t>HashMaps</a:t>
            </a:r>
            <a:r>
              <a:rPr lang="en-US" dirty="0" smtClean="0"/>
              <a:t> are</a:t>
            </a:r>
            <a:r>
              <a:rPr lang="en-US" baseline="0" dirty="0" smtClean="0"/>
              <a:t> faster at inserting and getting of elements.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1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first,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of handlers to compartmentalized DAO</a:t>
            </a:r>
            <a:endParaRPr lang="en-US" dirty="0" smtClean="0"/>
          </a:p>
          <a:p>
            <a:r>
              <a:rPr lang="en-US" dirty="0" smtClean="0"/>
              <a:t>Modularity</a:t>
            </a:r>
            <a:r>
              <a:rPr lang="en-US" baseline="0" dirty="0" smtClean="0"/>
              <a:t> – DAO objects to interact with the </a:t>
            </a:r>
            <a:r>
              <a:rPr lang="en-US" baseline="0" dirty="0" err="1" smtClean="0"/>
              <a:t>db</a:t>
            </a:r>
            <a:endParaRPr lang="en-US" baseline="0" dirty="0" smtClean="0"/>
          </a:p>
          <a:p>
            <a:r>
              <a:rPr lang="en-US" baseline="0" dirty="0" smtClean="0"/>
              <a:t>Next level – ideally list of actions sent to DAO for 1 session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B91F0-B142-4D8F-8035-EDF6DDB6AC9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8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4/4/2013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elephant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2939" y="4601783"/>
            <a:ext cx="8825658" cy="861420"/>
          </a:xfrm>
        </p:spPr>
        <p:txBody>
          <a:bodyPr/>
          <a:lstStyle/>
          <a:p>
            <a:r>
              <a:rPr lang="en-US" dirty="0" smtClean="0"/>
              <a:t>Never forgets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75271" y="3573482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Data Serialization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103313" y="1271344"/>
            <a:ext cx="4396338" cy="576262"/>
          </a:xfrm>
        </p:spPr>
        <p:txBody>
          <a:bodyPr/>
          <a:lstStyle/>
          <a:p>
            <a:r>
              <a:rPr lang="en-US" dirty="0" smtClean="0"/>
              <a:t>Android-Client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64" y="1940709"/>
            <a:ext cx="4395787" cy="110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5654495" y="1271344"/>
            <a:ext cx="4396339" cy="576262"/>
          </a:xfrm>
        </p:spPr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95" y="1940709"/>
            <a:ext cx="4395788" cy="441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87" y="3138472"/>
            <a:ext cx="4394964" cy="3177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95" y="2469413"/>
            <a:ext cx="4395788" cy="25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7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 IO, Parallel Processing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52845" y="1020871"/>
            <a:ext cx="4396338" cy="576262"/>
          </a:xfrm>
        </p:spPr>
        <p:txBody>
          <a:bodyPr/>
          <a:lstStyle/>
          <a:p>
            <a:r>
              <a:rPr lang="en-US" dirty="0" smtClean="0"/>
              <a:t>Android-Client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3" y="3657601"/>
            <a:ext cx="3505689" cy="24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177783" y="1020871"/>
            <a:ext cx="4396339" cy="576262"/>
          </a:xfrm>
        </p:spPr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34" y="1648885"/>
            <a:ext cx="4395788" cy="178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43" y="1648885"/>
            <a:ext cx="3505689" cy="8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49" y="3943386"/>
            <a:ext cx="2428875" cy="61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54" y="2507465"/>
            <a:ext cx="4582965" cy="1007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83" y="3485976"/>
            <a:ext cx="6728587" cy="31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" y="1853248"/>
            <a:ext cx="4395788" cy="2049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39" y="1218885"/>
            <a:ext cx="5298024" cy="5525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036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 Tests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103864" y="1270135"/>
            <a:ext cx="4396338" cy="576262"/>
          </a:xfrm>
        </p:spPr>
        <p:txBody>
          <a:bodyPr/>
          <a:lstStyle/>
          <a:p>
            <a:r>
              <a:rPr lang="en-US" dirty="0" smtClean="0"/>
              <a:t>Task, Hibernate, Server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24" y="1846397"/>
            <a:ext cx="4395787" cy="2913486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5655046" y="1270135"/>
            <a:ext cx="4396339" cy="576262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6" y="1846397"/>
            <a:ext cx="4395788" cy="319256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524" y="3246927"/>
            <a:ext cx="4397166" cy="2367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944" y="3475629"/>
            <a:ext cx="4400890" cy="32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2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46111" y="296263"/>
            <a:ext cx="9404723" cy="1400530"/>
          </a:xfrm>
        </p:spPr>
        <p:txBody>
          <a:bodyPr/>
          <a:lstStyle/>
          <a:p>
            <a:r>
              <a:rPr lang="en-US" dirty="0" smtClean="0"/>
              <a:t>Other Tests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213973" y="1278223"/>
            <a:ext cx="4396338" cy="576262"/>
          </a:xfrm>
        </p:spPr>
        <p:txBody>
          <a:bodyPr/>
          <a:lstStyle/>
          <a:p>
            <a:r>
              <a:rPr lang="en-US" dirty="0" smtClean="0"/>
              <a:t>Test Script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3973" y="1854756"/>
            <a:ext cx="7118467" cy="2612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7503251" y="1256943"/>
            <a:ext cx="4396339" cy="576262"/>
          </a:xfrm>
        </p:spPr>
        <p:txBody>
          <a:bodyPr/>
          <a:lstStyle/>
          <a:p>
            <a:r>
              <a:rPr lang="en-US" dirty="0" smtClean="0"/>
              <a:t>Text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503802" y="1854485"/>
            <a:ext cx="4395788" cy="2964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329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We are but apprentices to the master.</a:t>
            </a:r>
            <a:endParaRPr lang="en-US" i="1" dirty="0"/>
          </a:p>
        </p:txBody>
      </p:sp>
      <p:pic>
        <p:nvPicPr>
          <p:cNvPr id="1026" name="Picture 2" descr="Lee Bar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85" y="2359487"/>
            <a:ext cx="952500" cy="95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wdwtourguide.com/Gallery/HollywoodStudios/JediTraining/JediTraining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1" y="3771174"/>
            <a:ext cx="3391008" cy="27128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argobay.starwars.com/apparel/accessories/pins/pinusa/jedi_train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87" y="3771174"/>
            <a:ext cx="2571750" cy="257175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386302"/>
            <a:ext cx="4396338" cy="576262"/>
          </a:xfrm>
        </p:spPr>
        <p:txBody>
          <a:bodyPr/>
          <a:lstStyle/>
          <a:p>
            <a:r>
              <a:rPr lang="en-US" dirty="0" smtClean="0"/>
              <a:t>Use-Case Diagram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386302"/>
            <a:ext cx="4396339" cy="576262"/>
          </a:xfrm>
        </p:spPr>
        <p:txBody>
          <a:bodyPr/>
          <a:lstStyle/>
          <a:p>
            <a:r>
              <a:rPr lang="en-US" dirty="0" smtClean="0"/>
              <a:t>State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" y="1005535"/>
            <a:ext cx="5558628" cy="4295063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18107" y="1005534"/>
            <a:ext cx="3775750" cy="5674497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71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Client-Sequence</a:t>
            </a:r>
            <a:br>
              <a:rPr lang="en-US" dirty="0" smtClean="0"/>
            </a:br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92" y="0"/>
            <a:ext cx="5895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Client-Sequence: Part One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Java </a:t>
            </a:r>
            <a:r>
              <a:rPr lang="en-US" sz="1400" dirty="0"/>
              <a:t>Collections, Java Beans, Android UI, Parallel Processing, </a:t>
            </a:r>
            <a:br>
              <a:rPr lang="en-US" sz="1400" dirty="0"/>
            </a:br>
            <a:r>
              <a:rPr lang="en-US" sz="1400" dirty="0" smtClean="0"/>
              <a:t>Modern </a:t>
            </a:r>
            <a:r>
              <a:rPr lang="en-US" sz="1400" dirty="0"/>
              <a:t>Software Design, MVC Software Design Pattern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700847"/>
            <a:ext cx="8231190" cy="50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288302" y="858509"/>
            <a:ext cx="4918019" cy="700265"/>
          </a:xfrm>
        </p:spPr>
        <p:txBody>
          <a:bodyPr/>
          <a:lstStyle/>
          <a:p>
            <a:r>
              <a:rPr lang="en-US" sz="2800" dirty="0" smtClean="0"/>
              <a:t>Client-Sequence </a:t>
            </a:r>
            <a:br>
              <a:rPr lang="en-US" sz="2800" dirty="0" smtClean="0"/>
            </a:br>
            <a:r>
              <a:rPr lang="en-US" sz="2800" dirty="0" smtClean="0"/>
              <a:t>Part </a:t>
            </a:r>
            <a:r>
              <a:rPr lang="en-US" sz="2800" dirty="0"/>
              <a:t>Two:</a:t>
            </a:r>
            <a:br>
              <a:rPr lang="en-US" sz="2800" dirty="0"/>
            </a:br>
            <a:r>
              <a:rPr lang="en-US" sz="2800" dirty="0" err="1"/>
              <a:t>iLearnRequest</a:t>
            </a:r>
            <a:endParaRPr lang="en-US" sz="2800" dirty="0"/>
          </a:p>
        </p:txBody>
      </p:sp>
      <p:sp>
        <p:nvSpPr>
          <p:cNvPr id="27" name="Text Placeholder 26"/>
          <p:cNvSpPr>
            <a:spLocks noGrp="1"/>
          </p:cNvSpPr>
          <p:nvPr>
            <p:ph idx="1"/>
          </p:nvPr>
        </p:nvSpPr>
        <p:spPr>
          <a:xfrm>
            <a:off x="288302" y="2274073"/>
            <a:ext cx="2836560" cy="31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Android HTTP Communication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92" y="858509"/>
            <a:ext cx="5368911" cy="553447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32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1342064"/>
              </p:ext>
            </p:extLst>
          </p:nvPr>
        </p:nvGraphicFramePr>
        <p:xfrm>
          <a:off x="2107568" y="866692"/>
          <a:ext cx="7879271" cy="7136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1343" y="1853248"/>
            <a:ext cx="23551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PLAN: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Sandbox “play”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Think</a:t>
            </a:r>
            <a:endParaRPr lang="en-US" dirty="0"/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Design</a:t>
            </a:r>
            <a:endParaRPr lang="en-US" dirty="0"/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Create Tests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Create Solution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1343" y="3832529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“Old habits die hard…”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28038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40553" y="646518"/>
            <a:ext cx="3401064" cy="1447800"/>
          </a:xfrm>
        </p:spPr>
        <p:txBody>
          <a:bodyPr/>
          <a:lstStyle/>
          <a:p>
            <a:r>
              <a:rPr lang="en-US" dirty="0" smtClean="0"/>
              <a:t>Client-Sequence </a:t>
            </a:r>
            <a:br>
              <a:rPr lang="en-US" dirty="0" smtClean="0"/>
            </a:br>
            <a:r>
              <a:rPr lang="en-US" dirty="0" smtClean="0"/>
              <a:t>Part Three: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240554" y="2191026"/>
            <a:ext cx="3401063" cy="2895599"/>
          </a:xfrm>
        </p:spPr>
        <p:txBody>
          <a:bodyPr/>
          <a:lstStyle/>
          <a:p>
            <a:r>
              <a:rPr lang="en-US" dirty="0" smtClean="0"/>
              <a:t>Socket IO,</a:t>
            </a:r>
          </a:p>
          <a:p>
            <a:r>
              <a:rPr lang="en-US" dirty="0" smtClean="0"/>
              <a:t>JSON data serialization</a:t>
            </a:r>
          </a:p>
          <a:p>
            <a:endParaRPr lang="en-US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30" y="1282622"/>
            <a:ext cx="8209396" cy="547598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6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386302"/>
            <a:ext cx="4396338" cy="576262"/>
          </a:xfrm>
        </p:spPr>
        <p:txBody>
          <a:bodyPr/>
          <a:lstStyle/>
          <a:p>
            <a:r>
              <a:rPr lang="en-US" dirty="0" smtClean="0"/>
              <a:t>Use-Case Diagram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386302"/>
            <a:ext cx="4396339" cy="576262"/>
          </a:xfrm>
        </p:spPr>
        <p:txBody>
          <a:bodyPr/>
          <a:lstStyle/>
          <a:p>
            <a:r>
              <a:rPr lang="en-US" dirty="0" smtClean="0"/>
              <a:t>State Diagram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76015" y="1005535"/>
            <a:ext cx="2834764" cy="525468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3" y="1075413"/>
            <a:ext cx="4555093" cy="353634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112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7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1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00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3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2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8572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1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972212" y="608425"/>
            <a:ext cx="4396338" cy="576262"/>
          </a:xfrm>
        </p:spPr>
        <p:txBody>
          <a:bodyPr/>
          <a:lstStyle/>
          <a:p>
            <a:r>
              <a:rPr lang="en-US" dirty="0" err="1" smtClean="0"/>
              <a:t>TaskList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4" y="602941"/>
            <a:ext cx="4396339" cy="576262"/>
          </a:xfrm>
        </p:spPr>
        <p:txBody>
          <a:bodyPr/>
          <a:lstStyle/>
          <a:p>
            <a:r>
              <a:rPr lang="en-US" dirty="0" smtClean="0"/>
              <a:t>Login-Sync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95" y="1335981"/>
            <a:ext cx="3278187" cy="524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82" y="4324149"/>
            <a:ext cx="3065489" cy="225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7" y="1340281"/>
            <a:ext cx="2568670" cy="4054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289929" y="608425"/>
            <a:ext cx="439633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Create Task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38" y="1335980"/>
            <a:ext cx="2574511" cy="40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72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4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06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09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5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4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873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8" y="-827"/>
            <a:ext cx="1905770" cy="3125463"/>
          </a:xfrm>
          <a:prstGeom prst="rect">
            <a:avLst/>
          </a:prstGeom>
        </p:spPr>
      </p:pic>
      <p:pic>
        <p:nvPicPr>
          <p:cNvPr id="4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734" y="0"/>
            <a:ext cx="1905266" cy="3124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734" y="3124636"/>
            <a:ext cx="1905266" cy="3124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2" y="3124636"/>
            <a:ext cx="190526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1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UI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26" y="1474307"/>
            <a:ext cx="5129744" cy="4940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74307"/>
            <a:ext cx="4395788" cy="1581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00916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9987" y="1808480"/>
            <a:ext cx="4407711" cy="3704907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serialize nicely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for encapsulating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stored, restored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73433" y="2895600"/>
            <a:ext cx="3564104" cy="3511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935291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597009"/>
            <a:ext cx="3401064" cy="1447800"/>
          </a:xfrm>
        </p:spPr>
        <p:txBody>
          <a:bodyPr/>
          <a:lstStyle/>
          <a:p>
            <a:r>
              <a:rPr lang="en-US" dirty="0" smtClean="0"/>
              <a:t>Java Collections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73433" y="2044809"/>
            <a:ext cx="3564104" cy="35118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00050" indent="-400050">
              <a:buFont typeface="+mj-lt"/>
              <a:buAutoNum type="romanUcPeriod"/>
            </a:pPr>
            <a:r>
              <a:rPr lang="en-US" sz="1400" dirty="0" smtClean="0"/>
              <a:t>Set</a:t>
            </a:r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HashSet</a:t>
            </a:r>
            <a:endParaRPr lang="en-US" sz="1200" dirty="0" smtClean="0"/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LinkedHashSet</a:t>
            </a:r>
            <a:endParaRPr lang="en-US" sz="1200" dirty="0" smtClean="0"/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TreeSet</a:t>
            </a:r>
            <a:endParaRPr lang="en-US" sz="1200" dirty="0" smtClean="0"/>
          </a:p>
          <a:p>
            <a:pPr marL="400050" indent="-400050">
              <a:buFont typeface="+mj-lt"/>
              <a:buAutoNum type="romanUcPeriod"/>
            </a:pPr>
            <a:r>
              <a:rPr lang="en-US" sz="1400" dirty="0" smtClean="0"/>
              <a:t>List</a:t>
            </a:r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b="1" dirty="0" err="1" smtClean="0">
                <a:solidFill>
                  <a:srgbClr val="FF0000"/>
                </a:solidFill>
              </a:rPr>
              <a:t>ArrayList</a:t>
            </a:r>
            <a:endParaRPr lang="en-US" sz="1200" b="1" dirty="0" smtClean="0">
              <a:solidFill>
                <a:srgbClr val="FF0000"/>
              </a:solidFill>
            </a:endParaRPr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smtClean="0"/>
              <a:t>Vector</a:t>
            </a:r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LinkedList</a:t>
            </a:r>
            <a:endParaRPr lang="en-US" sz="1200" dirty="0" smtClean="0"/>
          </a:p>
          <a:p>
            <a:pPr marL="400050" indent="-400050">
              <a:buFont typeface="+mj-lt"/>
              <a:buAutoNum type="romanUcPeriod"/>
            </a:pPr>
            <a:r>
              <a:rPr lang="en-US" sz="1400" dirty="0" smtClean="0"/>
              <a:t>Map</a:t>
            </a:r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Hashtable</a:t>
            </a:r>
            <a:endParaRPr lang="en-US" sz="1200" dirty="0" smtClean="0"/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LinkedHashMap</a:t>
            </a:r>
            <a:endParaRPr lang="en-US" sz="1200" dirty="0" smtClean="0"/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b="1" dirty="0" err="1" smtClean="0">
                <a:solidFill>
                  <a:srgbClr val="FF0000"/>
                </a:solidFill>
              </a:rPr>
              <a:t>HashMap</a:t>
            </a:r>
            <a:endParaRPr lang="en-US" sz="1200" b="1" dirty="0" smtClean="0">
              <a:solidFill>
                <a:srgbClr val="FF0000"/>
              </a:solidFill>
            </a:endParaRPr>
          </a:p>
          <a:p>
            <a:pPr marL="800100" lvl="1" indent="-400050">
              <a:buFont typeface="Courier New" panose="02070309020205020404" pitchFamily="49" charset="0"/>
              <a:buChar char="o"/>
            </a:pPr>
            <a:r>
              <a:rPr lang="en-US" sz="1200" dirty="0" err="1" smtClean="0"/>
              <a:t>TreeMap</a:t>
            </a:r>
            <a:endParaRPr lang="en-US" sz="1200" dirty="0" smtClean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9057" y="2086491"/>
            <a:ext cx="5195888" cy="2165529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061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" y="1366979"/>
            <a:ext cx="4445700" cy="2575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3" y="4141993"/>
            <a:ext cx="4445700" cy="1407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9" t="671"/>
          <a:stretch/>
        </p:blipFill>
        <p:spPr>
          <a:xfrm>
            <a:off x="5133340" y="1366979"/>
            <a:ext cx="6647300" cy="427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53" y="5749183"/>
            <a:ext cx="70485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122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560</TotalTime>
  <Words>576</Words>
  <Application>Microsoft Office PowerPoint</Application>
  <PresentationFormat>Widescreen</PresentationFormat>
  <Paragraphs>135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elephant</vt:lpstr>
      <vt:lpstr>Technologies</vt:lpstr>
      <vt:lpstr>PowerPoint Presentation</vt:lpstr>
      <vt:lpstr>PowerPoint Presentation</vt:lpstr>
      <vt:lpstr>PowerPoint Presentation</vt:lpstr>
      <vt:lpstr>Android UI</vt:lpstr>
      <vt:lpstr>Java Beans</vt:lpstr>
      <vt:lpstr>Java Collections</vt:lpstr>
      <vt:lpstr>Hibernate</vt:lpstr>
      <vt:lpstr>JSON Data Serialization</vt:lpstr>
      <vt:lpstr>Socket IO, Parallel Processing</vt:lpstr>
      <vt:lpstr>Android HTTP</vt:lpstr>
      <vt:lpstr>JUNIT Tests</vt:lpstr>
      <vt:lpstr>Other Tests</vt:lpstr>
      <vt:lpstr>We are but apprentices to the master.</vt:lpstr>
      <vt:lpstr>PowerPoint Presentation</vt:lpstr>
      <vt:lpstr>Client-Sequence Login</vt:lpstr>
      <vt:lpstr>Client-Sequence: Part One</vt:lpstr>
      <vt:lpstr>Client-Sequence  Part Two: iLearnRequest</vt:lpstr>
      <vt:lpstr>Client-Sequence  Part Three: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elephant</dc:title>
  <dc:creator>Tyler</dc:creator>
  <cp:lastModifiedBy>Microsoft account</cp:lastModifiedBy>
  <cp:revision>425</cp:revision>
  <dcterms:created xsi:type="dcterms:W3CDTF">2013-04-02T17:30:06Z</dcterms:created>
  <dcterms:modified xsi:type="dcterms:W3CDTF">2013-04-05T06:57:42Z</dcterms:modified>
</cp:coreProperties>
</file>